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58" r:id="rId5"/>
    <p:sldId id="301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99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505B-F273-4F4A-8A9E-23D8E63DF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FAD33-1784-4435-ABA6-712DC4AA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5FE4-B2DD-4F34-8A21-6795F6E1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589B3-0BCB-42B5-A788-187F5802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75EE2-A0E2-4E0F-A539-5F7B22B8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51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99CF-C733-4A42-A2CC-EDB00A9B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3CE9C-48CF-448A-8E9C-6BEE1CA2C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4FF96-C013-4FBB-8076-281B914F7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CB36E-4812-4988-B970-C9396F7B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19847-54CE-4129-BF39-EEDDAA8A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0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657279-8377-4264-A40C-C7AF073E6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BA9BC-3F3E-46BE-B54B-239FBA0D2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35FCC-0FB8-4CF1-962C-702EEC87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31A4-0D03-4C21-B522-E13FCEC1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B1C06-196F-4741-89C1-3E2E1E67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BF80-ADC2-4F98-AE2F-4FA795BB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7EB01-C471-4C20-AA48-D178F7B58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1EDA-EA2A-43A6-91B1-8C618871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947E-4689-4B69-8815-BBA3A07D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51782-1A6D-4509-A0E3-E2AC5551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2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E771-9282-4777-BDED-E47DAF1B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DC92C-D90E-4563-B5F6-980EE40E5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47F39-6D3C-4287-B388-EED21768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2AFB5-80F6-454D-A9B5-349C5A4F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68E8-1C08-4647-9DA9-DAC33F70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96FB-18AA-48CD-81B2-C9CCF0E9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0816E-E472-440C-9876-D6B831015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4C213-9666-4DAF-8DD9-792FE7AB1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2D89-407F-4CE2-AA24-4B3EAB59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DC35C-130E-4C80-9F69-8E90CB18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56E2F-3D0E-499E-A613-0C84D950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7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5E96-C5A0-4EA5-A8EF-951ED179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FFC0D-F5A5-4303-BB6B-CE7AE0E7F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9AC9A-C880-4E2E-B05C-5363F82EE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124D8-6AC0-4133-AFEC-49E15B02B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EF900-33DC-4BA2-A867-BE826EF08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5A9B1-BF57-4C64-BA62-CCD5F12D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6600D-EEC5-412F-BD44-05774429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E2C07-C7D2-45BB-8822-1CE1956B7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2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CD40-BA28-41CE-AC62-8D770666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E3D25-44AC-445C-BB26-90EC2F8F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DBC1-97FD-429D-A43E-B8CE0237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6932C-44BF-4E6B-B53B-5BF33B05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99998-749D-40EE-A13A-605331CA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EAFAE-7997-4EAB-9EA5-2D882656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FF70B-418E-4FBF-AA71-2FA19F1F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1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B3A5-60E6-4368-A965-435A0DF2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36E9-61B7-484E-8B39-F6785AC00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78CCD-FDB8-48B7-AF1D-AEF242FE5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4224D-6020-43D2-8FB5-FA1F24013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C9406-4C26-40B4-A2A4-A84C2787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7C633-1D76-48FE-B647-1136D450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F99D-F266-40CC-8F68-05C8477E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0DADC-1FCC-452A-BA65-FE5B719C0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4CEA9-82E5-432C-9354-4082FD2CA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9185C-D3AA-416C-8F1F-BBC5F7AE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7F612-8F32-4593-84FE-48ABD6EC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FE3D2-1A8E-444B-8475-73F93790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5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7072E95-C99A-43FF-A8B5-CA7CCA3F10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772372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Slide" r:id="rId16" imgW="425" imgH="424" progId="TCLayout.ActiveDocument.1">
                  <p:embed/>
                </p:oleObj>
              </mc:Choice>
              <mc:Fallback>
                <p:oleObj name="think-cell Slide" r:id="rId16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6B95696-B6EE-4CD3-BE61-903E6E5ED87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5B9C8-1B13-490B-BEE8-D29DED8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52AC7-3930-445E-AB99-412565728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F8617-9448-48E9-BCE4-6BCE68FC7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3D029-972E-440A-B2E5-B6B5DBE52055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AE173-9E00-48AF-AC5F-5D129D14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8D254-F6B1-4598-BD2E-3C0D98FCC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EB0A7-0CDD-4BB2-849B-3979EB54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8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0.tmp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1.tmp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2.tmp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6.tmp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23.tmp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03E5C28-75C1-4DF2-A2B7-0C93B95A6F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7045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64CDF4D-21D3-4A83-A542-E1BD331B1E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60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1AC6-F465-4377-89CA-68C084BF0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Corporate Story Telling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11B38-D749-4ABC-84BE-2A9538172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2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D21C-5037-4319-B2B2-B5FFEC21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iSpeak- Corporate Storytelling APJ - Adobe Connect">
            <a:extLst>
              <a:ext uri="{FF2B5EF4-FFF2-40B4-BE49-F238E27FC236}">
                <a16:creationId xmlns:a16="http://schemas.microsoft.com/office/drawing/2014/main" id="{6A856183-D3E8-40F3-96B7-154A5C6AA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424506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FFC9-F859-447B-BEB0-3F0C104E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29EC07A7-6E52-46F1-81D8-56CF8FE1F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30600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456F-710F-4229-ABD7-193ABE2D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CC7A84AC-96B9-4277-BAD1-B518DDD89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40331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5EE7185-F455-4DC8-9C85-DEDD1F8459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863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C1960C8-CE90-4D47-B8CF-180670D42B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31FB8-AD03-4C74-AC97-368A19F1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Fictional </a:t>
            </a:r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2A61EE77-2C2C-4436-B546-F6BD6F3DD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55904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69AFC51-AD67-4623-A8E2-B9134D5B99B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6134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380E878-304E-45FF-BA0E-EF81079D11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D4A09-4968-45AA-9460-4CE4599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</a:t>
            </a:r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1450AF09-FD3A-409F-8542-0D12A51BE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2825909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F97AAF4-306D-4CCF-A135-B2818F86506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4782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5C6C04A-A9EA-480B-936B-F231E29AFA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95E3C-48DC-474D-B532-ED43A32A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Stories from other people </a:t>
            </a:r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05CEC895-2B8B-4E0A-91E6-E7AC0458F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6887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A58A-55C8-4766-A7F7-C45F3BF97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3740AA05-9383-43B7-8605-5F0CDB260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123600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C004-FDD9-4AD3-A197-FD3CDD65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296B58C2-DC8E-49AB-A31D-74300ED49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2155091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A695-5C9C-4FA7-9518-9FB50581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FB94C16D-3F7C-4856-AB38-65E0A8FAE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2969257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E6B5E9D-F263-445B-AA86-B862545045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8311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10211C4B-3652-4AB8-9F1D-E687ECF337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DF6C5-672A-45BC-8589-5F43E7E6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tell this story?</a:t>
            </a:r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8F2BE6BA-1D0F-49F7-8F7B-FBDB54AC4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212854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BE0D-DAA6-49D5-8B30-737FE6EF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iSpeak- Corporate Storytelling APJ - Adobe Connect">
            <a:extLst>
              <a:ext uri="{FF2B5EF4-FFF2-40B4-BE49-F238E27FC236}">
                <a16:creationId xmlns:a16="http://schemas.microsoft.com/office/drawing/2014/main" id="{A98EB363-1A29-4C9F-8357-BDB5B7547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11979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3390-3AB9-4092-934D-F28A8E8F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1F96343B-06F0-46A2-8253-7D45CE406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271992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622-BAC2-476B-ACAF-CB8598BE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B5D37BB7-31C0-4A13-9C95-05C064478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860114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BB0B-245F-4D63-BFB2-1B252D36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1BD6E4C8-B3B7-4668-BCDC-E16B3A9AF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1854114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2765-D8AD-429A-A83C-FDBDDB70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91DC5A9E-42E2-442A-B56F-24685E861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888677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B073-D738-464B-9175-F99EF699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7E7CE9EF-93C4-4C5F-A4CA-D2991137C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235515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797A-EB09-4B73-8FD7-CA077499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2ECBF566-E682-4C8A-9261-E3208E5AB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06870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9C4C820-E247-4546-90ED-FA1A3B8EA2B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4400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9A14B1F7-83D8-407F-9399-1EBFE0471D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03866-5041-4231-87B8-0BB3E0B5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beats Tech, </a:t>
            </a:r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93F299E7-0318-426A-8B26-E28409707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511250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7E55-8CC4-44DD-91C8-2D1ED6F8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20" descr="iSpeak- Corporate Storytelling APJ - Adobe Connect">
            <a:extLst>
              <a:ext uri="{FF2B5EF4-FFF2-40B4-BE49-F238E27FC236}">
                <a16:creationId xmlns:a16="http://schemas.microsoft.com/office/drawing/2014/main" id="{71F01593-6438-449D-A4C6-ADA335F76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93317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22B5E2-20CA-48EB-A01E-D7BB0D0E4B0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279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E06FBD92-41F1-4DD9-926B-0EEA24634F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FCDD7-344E-4BBF-A421-C703A449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804B1-D2D3-4C69-B57E-3D8362545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Opening : Have you ever been in a situation where your personal goals get pushed away? Like wanting to read or write?</a:t>
            </a:r>
          </a:p>
          <a:p>
            <a:r>
              <a:rPr lang="en-US" dirty="0"/>
              <a:t>Sustaining a Channel is hard – I have these bursts but then I cannot make time for videos </a:t>
            </a:r>
          </a:p>
          <a:p>
            <a:r>
              <a:rPr lang="en-US" dirty="0"/>
              <a:t>So I saw some </a:t>
            </a:r>
            <a:r>
              <a:rPr lang="en-US" dirty="0" err="1"/>
              <a:t>Youtube</a:t>
            </a:r>
            <a:r>
              <a:rPr lang="en-US" dirty="0"/>
              <a:t> Videos – as there is this community who has faced all these challenges and solved them </a:t>
            </a:r>
          </a:p>
          <a:p>
            <a:r>
              <a:rPr lang="en-US" dirty="0"/>
              <a:t>I sat down and broke my process – instead of doing it all in one session </a:t>
            </a:r>
          </a:p>
          <a:p>
            <a:pPr lvl="1"/>
            <a:r>
              <a:rPr lang="en-US" dirty="0"/>
              <a:t>Create Content – Record – Post </a:t>
            </a:r>
          </a:p>
          <a:p>
            <a:r>
              <a:rPr lang="en-US" dirty="0"/>
              <a:t>Closing : Now I have grown from having 800 to 1900 subscribers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77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F743-7141-4B72-91DE-74B9C6DC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9D80-B76D-461E-88C5-6AC0C28B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53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8736818-C99C-481B-A625-E5A4FC62C0D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1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F463A57-5182-42C0-8657-A791EDC1A30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7BDB7-0ADF-42A1-B267-1C49AAB4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890E-C4BA-4F3F-853B-3C0B04F85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 began training out of necessity. I hated every day of training 1000’s of student. I trained everyday on weekends too (took Leave from 1-7</a:t>
            </a:r>
            <a:r>
              <a:rPr lang="en-US" baseline="30000" dirty="0"/>
              <a:t>th</a:t>
            </a:r>
            <a:r>
              <a:rPr lang="en-US" dirty="0"/>
              <a:t> April in one year)</a:t>
            </a:r>
          </a:p>
          <a:p>
            <a:pPr lvl="1"/>
            <a:r>
              <a:rPr lang="en-US" dirty="0"/>
              <a:t>Being Anxious and lack of confidence</a:t>
            </a:r>
          </a:p>
          <a:p>
            <a:r>
              <a:rPr lang="en-US" dirty="0"/>
              <a:t> Its only when I switched my job to a company I realized that the Data Analytics skills I developed made me more efficient than 3-5 years experienced members – within 1 year itself I was promoted to lead the team </a:t>
            </a:r>
          </a:p>
          <a:p>
            <a:r>
              <a:rPr lang="en-US" dirty="0"/>
              <a:t>I learned that learning and teaching gave me far more clarity and hold of the subject – Further confirmed by Strength Finder that one of my Strengths is Learning and other one Development </a:t>
            </a:r>
          </a:p>
          <a:p>
            <a:r>
              <a:rPr lang="en-US" dirty="0"/>
              <a:t>Today I am an avid Learner with over 80 online courses and a Analytics Trainer (teaching over 100 hours to thousands of students)</a:t>
            </a:r>
          </a:p>
          <a:p>
            <a:r>
              <a:rPr lang="en-US" dirty="0"/>
              <a:t>Analytics Practitioner, Lifeaholic Evangelist, Learner, YouTube and Scuba Diver  </a:t>
            </a:r>
          </a:p>
        </p:txBody>
      </p:sp>
    </p:spTree>
    <p:extLst>
      <p:ext uri="{BB962C8B-B14F-4D97-AF65-F5344CB8AC3E}">
        <p14:creationId xmlns:p14="http://schemas.microsoft.com/office/powerpoint/2010/main" val="4038358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314F-BE80-4FC3-9297-FF9E7BC7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671A6-6358-4FAD-8432-E1D4F090A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47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0B01-B032-4D51-AFAF-4D05E50E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2AD0-042E-4C31-A416-397666494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2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4A0F-9B34-4018-B45C-D06D249A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70B6-34B5-4768-8204-7BF92BB62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EC4D-B87D-4BC0-89C1-42D8FE48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295A6-4F35-4922-B79F-0221775E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29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4B9-BAD9-4430-9D1C-5961094E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ED559-C666-4EA6-AE1E-6E82567F6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39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087E-E388-4A12-AAF2-5F6040CE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013E8-7CB7-4283-B320-D28231B1E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8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A61-6F76-4E9D-8FA7-05A2C31F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085CF-F58C-4EF6-9A2F-3D3776777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1366-224D-4770-9B87-26B4251A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FBE3-94F3-4AC1-BF83-5705477A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3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2136-F884-4509-9F52-E245C8C6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814FE-E7F1-4AE4-9109-1FD2C58B1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9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6FFD-36F9-47ED-9395-1CF5CAD3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FF45-2C51-4CFB-8E0E-12A185B3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2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1A79-D5B6-4B7A-B567-910BA04C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1708D8F5-6E0C-4F08-9937-38C77A0C8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036530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9B41-AE88-4A54-BD91-CDEDB658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8B422-2326-4C7A-ABD6-048A6ECF4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4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1702-5D4B-40E0-8955-A9C05F95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37BA9-464A-4F56-BA7E-B2E6AD7FB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31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5229-174D-412C-A215-7430649A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1513-D296-4EA8-B9D5-FB8090B9E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52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67-D2E7-422D-B0F6-EC12983C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9588-B488-42EA-B98A-62765C171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05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2563-954F-4F35-A728-4C85A14A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B66B-543A-4D5D-AC2B-D9459EEF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22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2C2A-8E94-4C59-8DED-38CBACBE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19F45-DEE8-41A3-B4CB-7608F103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62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7E9A-3C60-4A00-B696-F83B0B75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5B05-97C1-4770-8904-5B8D234C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48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5F6F-45BD-4D29-BA3A-1F99EEC4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8A471-2C63-427F-A372-E3A0EB02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A24DA6-6EC6-42DD-9EA6-BCF9CC4FBC0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3656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FF3CAA-AF45-4904-8B63-F085D76B034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1C811-77E7-4665-8013-E81E6B02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my strength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D74B-3201-489C-8C96-3C9E0A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I have always been driven by Insecurity and Anxiety if what will happen with my future – Always </a:t>
            </a:r>
          </a:p>
          <a:p>
            <a:r>
              <a:rPr lang="en-US" dirty="0"/>
              <a:t>While looking for a way out of this anxiety loop – I found a book named strength finder – I took the test </a:t>
            </a:r>
          </a:p>
          <a:p>
            <a:r>
              <a:rPr lang="en-US" dirty="0"/>
              <a:t>Found that Learning and Development is 2 of my key strengths – So decided to maximize on them</a:t>
            </a:r>
          </a:p>
          <a:p>
            <a:r>
              <a:rPr lang="en-US" dirty="0"/>
              <a:t>Today I have learned over 80 courses online – this being one of them</a:t>
            </a:r>
          </a:p>
          <a:p>
            <a:r>
              <a:rPr lang="en-US" dirty="0"/>
              <a:t>I have done over 100 hours of training in this year and I have been confident about myself  </a:t>
            </a:r>
          </a:p>
        </p:txBody>
      </p:sp>
    </p:spTree>
    <p:extLst>
      <p:ext uri="{BB962C8B-B14F-4D97-AF65-F5344CB8AC3E}">
        <p14:creationId xmlns:p14="http://schemas.microsoft.com/office/powerpoint/2010/main" val="341818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38BD0-04AF-4E9D-97C7-39331C57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8B807B81-3112-4BED-A3D7-56E0062EA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335390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933F1A-3C8D-4633-81A1-5D81A3C94E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1401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F495DE-A43A-49B6-95FB-61663ED399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C8831-B09B-4487-8A77-3CDBF9BD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614A1-C958-4B32-9D8A-502BEF85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8 years I was faced with an decision of take do an MBA or not</a:t>
            </a:r>
          </a:p>
          <a:p>
            <a:r>
              <a:rPr lang="en-US" dirty="0"/>
              <a:t> I believe that we live in an era where information is abundant – we need to get better at assimilating them – Hopefully do our own MBA and its cheaper</a:t>
            </a:r>
          </a:p>
          <a:p>
            <a:r>
              <a:rPr lang="en-US" dirty="0"/>
              <a:t>While in a Honeymoon in a Island called Gili T, Bali – I met one person on the hill top – he was a Harvard Professor on backpacking trip </a:t>
            </a:r>
          </a:p>
          <a:p>
            <a:pPr lvl="1"/>
            <a:r>
              <a:rPr lang="en-US" dirty="0"/>
              <a:t>I took the opportunity to tell him about my decision – He strongly advised me against the MBA </a:t>
            </a:r>
          </a:p>
          <a:p>
            <a:r>
              <a:rPr lang="en-US" dirty="0"/>
              <a:t>So here I am designing my own MBA thought Online Learning Platforms and Meetup’s and Conferences for Building connections </a:t>
            </a:r>
          </a:p>
        </p:txBody>
      </p:sp>
    </p:spTree>
    <p:extLst>
      <p:ext uri="{BB962C8B-B14F-4D97-AF65-F5344CB8AC3E}">
        <p14:creationId xmlns:p14="http://schemas.microsoft.com/office/powerpoint/2010/main" val="143236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2536-F877-4C1F-9FB7-255D7900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C1CC7E5D-E491-42A0-B3C1-742C85D57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144208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33B2-6C86-45D1-B235-36D3B77E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Speak- Corporate Storytelling APJ - Adobe Connect">
            <a:extLst>
              <a:ext uri="{FF2B5EF4-FFF2-40B4-BE49-F238E27FC236}">
                <a16:creationId xmlns:a16="http://schemas.microsoft.com/office/drawing/2014/main" id="{A5AE56DD-CD27-4A39-9EFD-D1673D1A6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1958957"/>
            <a:ext cx="7437765" cy="4084674"/>
          </a:xfrm>
        </p:spPr>
      </p:pic>
    </p:spTree>
    <p:extLst>
      <p:ext uri="{BB962C8B-B14F-4D97-AF65-F5344CB8AC3E}">
        <p14:creationId xmlns:p14="http://schemas.microsoft.com/office/powerpoint/2010/main" val="42456437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OYizrhGKm1TUcp6bXN2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egXrqNISoQpFZNv9_9sr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zUY9NV_sBZmZf0lkm5o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dAhXNj2g7EjykMhweWK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e6i2NRwkYCjfwHVaVgUd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3e3.a6WOQ__mIrTxSMP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b5ulk6.LZBQuYNSkGHW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V2mY4u9ktYdlNA3W4sji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RtElA9lB5732qfazdp6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SS.lNwURqBqHscixkpf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9A_pyAf9AiiscwZ4XBH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478</Words>
  <Application>Microsoft Office PowerPoint</Application>
  <PresentationFormat>Widescreen</PresentationFormat>
  <Paragraphs>33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think-cell Slide</vt:lpstr>
      <vt:lpstr>Corporate Story Telling</vt:lpstr>
      <vt:lpstr>PowerPoint Presentation</vt:lpstr>
      <vt:lpstr>Identify </vt:lpstr>
      <vt:lpstr>PowerPoint Presentation</vt:lpstr>
      <vt:lpstr>Finding my strength </vt:lpstr>
      <vt:lpstr>PowerPoint Presentation</vt:lpstr>
      <vt:lpstr>No MBA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Fictional </vt:lpstr>
      <vt:lpstr>Historical </vt:lpstr>
      <vt:lpstr>Stories from other people </vt:lpstr>
      <vt:lpstr>PowerPoint Presentation</vt:lpstr>
      <vt:lpstr>PowerPoint Presentation</vt:lpstr>
      <vt:lpstr>PowerPoint Presentation</vt:lpstr>
      <vt:lpstr>Why tell this story?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Focus beats Tech, </vt:lpstr>
      <vt:lpstr>PowerPoint Presentation</vt:lpstr>
      <vt:lpstr>YouTube Channel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Naik, Kunaal</dc:creator>
  <cp:lastModifiedBy>Naik, Kunaal</cp:lastModifiedBy>
  <cp:revision>26</cp:revision>
  <dcterms:created xsi:type="dcterms:W3CDTF">2019-10-10T02:43:04Z</dcterms:created>
  <dcterms:modified xsi:type="dcterms:W3CDTF">2019-10-11T12:13:03Z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K_Naik@Dell.com</vt:lpwstr>
  </property>
  <property fmtid="{D5CDD505-2E9C-101B-9397-08002B2CF9AE}" pid="5" name="MSIP_Label_17cb76b2-10b8-4fe1-93d4-2202842406cd_SetDate">
    <vt:lpwstr>2019-10-10T02:45:37.6083203Z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